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B637D-3CA7-4E31-A60F-834B34152875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8C995-B7F9-4F29-BAEA-7FFF4C2D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3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8C995-B7F9-4F29-BAEA-7FFF4C2D13F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4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8C995-B7F9-4F29-BAEA-7FFF4C2D13F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871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59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8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4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72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3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2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2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2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10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1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6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313" y="2271416"/>
            <a:ext cx="6367517" cy="1981200"/>
          </a:xfrm>
        </p:spPr>
        <p:txBody>
          <a:bodyPr>
            <a:noAutofit/>
          </a:bodyPr>
          <a:lstStyle/>
          <a:p>
            <a:r>
              <a:rPr lang="ru-RU" sz="4800" b="1" dirty="0"/>
              <a:t>РАВАНДИ ВОРИДШАВИИ ЖУРНАЛИСТОН БА  ҲОЛАТИ НИЗОЪ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" y="4585986"/>
            <a:ext cx="6271945" cy="1143000"/>
          </a:xfrm>
        </p:spPr>
        <p:txBody>
          <a:bodyPr>
            <a:normAutofit/>
          </a:bodyPr>
          <a:lstStyle/>
          <a:p>
            <a:r>
              <a:rPr lang="tg-Cyrl-TJ" sz="2800" b="1" dirty="0" smtClean="0">
                <a:solidFill>
                  <a:schemeClr val="bg1"/>
                </a:solidFill>
              </a:rPr>
              <a:t>Онҳо ба ин раванд чӣ гуна ва барои чӣ ворид мешаванд?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-6790"/>
            <a:ext cx="9144000" cy="1707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469" y="326580"/>
            <a:ext cx="1311732" cy="104085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425" y="267019"/>
            <a:ext cx="1223150" cy="110041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45199"/>
            <a:ext cx="1889346" cy="80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2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ҲОЛАТИ НИЗОЪ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Ин </a:t>
            </a:r>
            <a:r>
              <a:rPr lang="ru-RU" sz="3200" dirty="0" err="1">
                <a:solidFill>
                  <a:schemeClr val="tx1"/>
                </a:solidFill>
              </a:rPr>
              <a:t>ҳолати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иҷтимоиест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ки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гуруҳи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одамон</a:t>
            </a:r>
            <a:r>
              <a:rPr lang="ru-RU" sz="3200" dirty="0">
                <a:solidFill>
                  <a:schemeClr val="tx1"/>
                </a:solidFill>
              </a:rPr>
              <a:t> ё </a:t>
            </a:r>
            <a:r>
              <a:rPr lang="ru-RU" sz="3200" dirty="0" err="1">
                <a:solidFill>
                  <a:schemeClr val="tx1"/>
                </a:solidFill>
              </a:rPr>
              <a:t>ҳамкорони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онҳо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манфиат</a:t>
            </a:r>
            <a:r>
              <a:rPr lang="ru-RU" sz="3200" dirty="0">
                <a:solidFill>
                  <a:schemeClr val="tx1"/>
                </a:solidFill>
              </a:rPr>
              <a:t> ё </a:t>
            </a:r>
            <a:r>
              <a:rPr lang="ru-RU" sz="3200" dirty="0" err="1">
                <a:solidFill>
                  <a:schemeClr val="tx1"/>
                </a:solidFill>
              </a:rPr>
              <a:t>ҳадафи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мухталифи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рафтор</a:t>
            </a:r>
            <a:r>
              <a:rPr lang="ru-RU" sz="3200" dirty="0">
                <a:solidFill>
                  <a:schemeClr val="tx1"/>
                </a:solidFill>
              </a:rPr>
              <a:t> ё </a:t>
            </a:r>
            <a:r>
              <a:rPr lang="ru-RU" sz="3200" dirty="0" err="1">
                <a:solidFill>
                  <a:schemeClr val="tx1"/>
                </a:solidFill>
              </a:rPr>
              <a:t>таъиноти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зиндагӣ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доранд</a:t>
            </a:r>
            <a:r>
              <a:rPr lang="ru-RU" sz="3200" dirty="0">
                <a:solidFill>
                  <a:schemeClr val="tx1"/>
                </a:solidFill>
              </a:rPr>
              <a:t>. </a:t>
            </a:r>
            <a:r>
              <a:rPr lang="ru-RU" sz="3200" dirty="0" err="1">
                <a:solidFill>
                  <a:schemeClr val="tx1"/>
                </a:solidFill>
              </a:rPr>
              <a:t>Дарки</a:t>
            </a:r>
            <a:r>
              <a:rPr lang="ru-RU" sz="3200" dirty="0">
                <a:solidFill>
                  <a:schemeClr val="tx1"/>
                </a:solidFill>
              </a:rPr>
              <a:t> ин </a:t>
            </a:r>
            <a:r>
              <a:rPr lang="ru-RU" sz="3200" dirty="0" err="1">
                <a:solidFill>
                  <a:schemeClr val="tx1"/>
                </a:solidFill>
              </a:rPr>
              <a:t>ихтилофҳо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рақибони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таъсиррасонро</a:t>
            </a:r>
            <a:r>
              <a:rPr lang="ru-RU" sz="3200" dirty="0">
                <a:solidFill>
                  <a:schemeClr val="tx1"/>
                </a:solidFill>
              </a:rPr>
              <a:t> ба </a:t>
            </a:r>
            <a:r>
              <a:rPr lang="ru-RU" sz="3200" dirty="0" err="1">
                <a:solidFill>
                  <a:schemeClr val="tx1"/>
                </a:solidFill>
              </a:rPr>
              <a:t>вуҷуд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меоранд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ва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онҳо</a:t>
            </a:r>
            <a:r>
              <a:rPr lang="ru-RU" sz="3200" dirty="0">
                <a:solidFill>
                  <a:schemeClr val="tx1"/>
                </a:solidFill>
              </a:rPr>
              <a:t> ба </a:t>
            </a:r>
            <a:r>
              <a:rPr lang="ru-RU" sz="3200" dirty="0" err="1">
                <a:solidFill>
                  <a:schemeClr val="tx1"/>
                </a:solidFill>
              </a:rPr>
              <a:t>мубориза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омодагӣ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мегиранд</a:t>
            </a:r>
            <a:r>
              <a:rPr lang="ru-RU" sz="32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05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017" y="2924489"/>
            <a:ext cx="2510103" cy="999877"/>
          </a:xfrm>
        </p:spPr>
        <p:txBody>
          <a:bodyPr>
            <a:normAutofit/>
          </a:bodyPr>
          <a:lstStyle/>
          <a:p>
            <a:r>
              <a:rPr lang="ru-RU" sz="4400" b="1" dirty="0"/>
              <a:t> ДАРГИРӢ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err="1">
                <a:solidFill>
                  <a:schemeClr val="tx1"/>
                </a:solidFill>
              </a:rPr>
              <a:t>Ҳолати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низоъ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даргириро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dirty="0" err="1">
                <a:solidFill>
                  <a:schemeClr val="tx1"/>
                </a:solidFill>
              </a:rPr>
              <a:t>инсидент</a:t>
            </a:r>
            <a:r>
              <a:rPr lang="ru-RU" sz="3200" dirty="0">
                <a:solidFill>
                  <a:schemeClr val="tx1"/>
                </a:solidFill>
              </a:rPr>
              <a:t>) ба </a:t>
            </a:r>
            <a:r>
              <a:rPr lang="ru-RU" sz="3200" dirty="0" err="1">
                <a:solidFill>
                  <a:schemeClr val="tx1"/>
                </a:solidFill>
              </a:rPr>
              <a:t>миён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оварданаш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имкон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дорад</a:t>
            </a:r>
            <a:r>
              <a:rPr lang="ru-RU" sz="3200" dirty="0">
                <a:solidFill>
                  <a:schemeClr val="tx1"/>
                </a:solidFill>
              </a:rPr>
              <a:t>. </a:t>
            </a:r>
            <a:r>
              <a:rPr lang="ru-RU" sz="3200" dirty="0" err="1">
                <a:solidFill>
                  <a:schemeClr val="tx1"/>
                </a:solidFill>
              </a:rPr>
              <a:t>Даргирӣ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вақте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сар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мезанад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 err="1">
                <a:solidFill>
                  <a:schemeClr val="tx1"/>
                </a:solidFill>
              </a:rPr>
              <a:t>ки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ҳолати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низоъ</a:t>
            </a:r>
            <a:r>
              <a:rPr lang="ru-RU" sz="3200" dirty="0">
                <a:solidFill>
                  <a:schemeClr val="tx1"/>
                </a:solidFill>
              </a:rPr>
              <a:t> ба </a:t>
            </a:r>
            <a:r>
              <a:rPr lang="ru-RU" sz="3200" dirty="0" err="1">
                <a:solidFill>
                  <a:schemeClr val="tx1"/>
                </a:solidFill>
              </a:rPr>
              <a:t>зинаи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бархӯрд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табдил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меёбад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1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ҶОЙГОҲИ ЖУРНАЛИСТ КУҶОСТ?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Аз </a:t>
            </a:r>
            <a:r>
              <a:rPr lang="ru-RU" sz="2400" dirty="0" err="1">
                <a:solidFill>
                  <a:schemeClr val="tx1"/>
                </a:solidFill>
              </a:rPr>
              <a:t>нигоҳи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касбӣ</a:t>
            </a:r>
            <a:r>
              <a:rPr lang="ru-RU" sz="2400" dirty="0">
                <a:solidFill>
                  <a:schemeClr val="tx1"/>
                </a:solidFill>
              </a:rPr>
              <a:t> журналист (ё </a:t>
            </a:r>
            <a:r>
              <a:rPr lang="ru-RU" sz="2400" dirty="0" err="1">
                <a:solidFill>
                  <a:schemeClr val="tx1"/>
                </a:solidFill>
              </a:rPr>
              <a:t>расона</a:t>
            </a:r>
            <a:r>
              <a:rPr lang="ru-RU" sz="2400" dirty="0">
                <a:solidFill>
                  <a:schemeClr val="tx1"/>
                </a:solidFill>
              </a:rPr>
              <a:t>) ба </a:t>
            </a:r>
            <a:r>
              <a:rPr lang="ru-RU" sz="2400" dirty="0" err="1">
                <a:solidFill>
                  <a:schemeClr val="tx1"/>
                </a:solidFill>
              </a:rPr>
              <a:t>мухотабони</a:t>
            </a:r>
            <a:r>
              <a:rPr lang="ru-RU" sz="2400" dirty="0">
                <a:solidFill>
                  <a:schemeClr val="tx1"/>
                </a:solidFill>
              </a:rPr>
              <a:t> худ дар </a:t>
            </a:r>
            <a:r>
              <a:rPr lang="ru-RU" sz="2400" dirty="0" err="1">
                <a:solidFill>
                  <a:schemeClr val="tx1"/>
                </a:solidFill>
              </a:rPr>
              <a:t>бораи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мавзӯи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низоъ</a:t>
            </a:r>
            <a:r>
              <a:rPr lang="ru-RU" sz="2400" dirty="0">
                <a:solidFill>
                  <a:schemeClr val="tx1"/>
                </a:solidFill>
              </a:rPr>
              <a:t> хабар </a:t>
            </a:r>
            <a:r>
              <a:rPr lang="ru-RU" sz="2400" dirty="0" err="1">
                <a:solidFill>
                  <a:schemeClr val="tx1"/>
                </a:solidFill>
              </a:rPr>
              <a:t>медиҳад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Яъне</a:t>
            </a:r>
            <a:r>
              <a:rPr lang="ru-RU" sz="2400" dirty="0">
                <a:solidFill>
                  <a:schemeClr val="tx1"/>
                </a:solidFill>
              </a:rPr>
              <a:t> дар </a:t>
            </a:r>
            <a:r>
              <a:rPr lang="ru-RU" sz="2400" dirty="0" err="1">
                <a:solidFill>
                  <a:schemeClr val="tx1"/>
                </a:solidFill>
              </a:rPr>
              <a:t>бораи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мушкилоти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мавҷуда</a:t>
            </a:r>
            <a:r>
              <a:rPr lang="ru-RU" sz="2400" dirty="0">
                <a:solidFill>
                  <a:schemeClr val="tx1"/>
                </a:solidFill>
              </a:rPr>
              <a:t> ё </a:t>
            </a:r>
            <a:r>
              <a:rPr lang="ru-RU" sz="2400" dirty="0" err="1">
                <a:solidFill>
                  <a:schemeClr val="tx1"/>
                </a:solidFill>
              </a:rPr>
              <a:t>эҳтимоли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пеш </a:t>
            </a:r>
            <a:r>
              <a:rPr lang="ru-RU" sz="2400" dirty="0" err="1" smtClean="0">
                <a:solidFill>
                  <a:schemeClr val="tx1"/>
                </a:solidFill>
              </a:rPr>
              <a:t>омадани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онҳо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мегӯяд</a:t>
            </a:r>
            <a:r>
              <a:rPr lang="ru-RU" sz="2400" dirty="0">
                <a:solidFill>
                  <a:schemeClr val="tx1"/>
                </a:solidFill>
              </a:rPr>
              <a:t>. Дар </a:t>
            </a:r>
            <a:r>
              <a:rPr lang="ru-RU" sz="2400" dirty="0" err="1">
                <a:solidFill>
                  <a:schemeClr val="tx1"/>
                </a:solidFill>
              </a:rPr>
              <a:t>натиҷа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ихтилоф</a:t>
            </a:r>
            <a:r>
              <a:rPr lang="ru-RU" sz="2400" dirty="0">
                <a:solidFill>
                  <a:schemeClr val="tx1"/>
                </a:solidFill>
              </a:rPr>
              <a:t> дар </a:t>
            </a:r>
            <a:r>
              <a:rPr lang="ru-RU" sz="2400" dirty="0" err="1">
                <a:solidFill>
                  <a:schemeClr val="tx1"/>
                </a:solidFill>
              </a:rPr>
              <a:t>назарҳо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баҳодиҳӣ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ҳадафҳо</a:t>
            </a:r>
            <a:r>
              <a:rPr lang="ru-RU" sz="2400" dirty="0">
                <a:solidFill>
                  <a:schemeClr val="tx1"/>
                </a:solidFill>
              </a:rPr>
              <a:t> ба </a:t>
            </a:r>
            <a:r>
              <a:rPr lang="ru-RU" sz="2400" dirty="0" err="1">
                <a:solidFill>
                  <a:schemeClr val="tx1"/>
                </a:solidFill>
              </a:rPr>
              <a:t>вуҷуд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меояд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Маълум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аст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ки</a:t>
            </a:r>
            <a:r>
              <a:rPr lang="ru-RU" sz="2400" dirty="0">
                <a:solidFill>
                  <a:schemeClr val="tx1"/>
                </a:solidFill>
              </a:rPr>
              <a:t> журналист аз </a:t>
            </a:r>
            <a:r>
              <a:rPr lang="ru-RU" sz="2400" dirty="0" err="1">
                <a:solidFill>
                  <a:schemeClr val="tx1"/>
                </a:solidFill>
              </a:rPr>
              <a:t>мавқеъгирии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гуруҳҳои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иҷтимоӣ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сохтори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ҳукумат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дигар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гуруҳҳои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таъсиррасони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низоъ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сарфи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назар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намекунад</a:t>
            </a:r>
            <a:r>
              <a:rPr lang="ru-RU" sz="2400" dirty="0">
                <a:solidFill>
                  <a:schemeClr val="tx1"/>
                </a:solidFill>
              </a:rPr>
              <a:t>. Ба таври </a:t>
            </a:r>
            <a:r>
              <a:rPr lang="ru-RU" sz="2400" dirty="0" err="1">
                <a:solidFill>
                  <a:schemeClr val="tx1"/>
                </a:solidFill>
              </a:rPr>
              <a:t>дигар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барои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маълум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кардани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ширкаткунандагони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маълуму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номаълуми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низоъ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мусоидат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менамояд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err="1">
                <a:solidFill>
                  <a:schemeClr val="tx1"/>
                </a:solidFill>
              </a:rPr>
              <a:t>Инро</a:t>
            </a:r>
            <a:r>
              <a:rPr lang="ru-RU" sz="2400" dirty="0">
                <a:solidFill>
                  <a:schemeClr val="tx1"/>
                </a:solidFill>
              </a:rPr>
              <a:t> дар </a:t>
            </a:r>
            <a:r>
              <a:rPr lang="ru-RU" sz="2400" dirty="0" err="1">
                <a:solidFill>
                  <a:schemeClr val="tx1"/>
                </a:solidFill>
              </a:rPr>
              <a:t>илми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низоъшиносӣ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ноқили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ахбории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низоъ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меноманд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79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НОҚИЛИ АХБОРИИ НИЗОЪ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Ин </a:t>
            </a:r>
            <a:r>
              <a:rPr lang="ru-RU" sz="2400" dirty="0" err="1">
                <a:solidFill>
                  <a:schemeClr val="tx1"/>
                </a:solidFill>
              </a:rPr>
              <a:t>маънои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инъикоси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махсус</a:t>
            </a:r>
            <a:r>
              <a:rPr lang="ru-RU" sz="2400" dirty="0">
                <a:solidFill>
                  <a:schemeClr val="tx1"/>
                </a:solidFill>
              </a:rPr>
              <a:t> ё  </a:t>
            </a:r>
            <a:r>
              <a:rPr lang="ru-RU" sz="2400" dirty="0" err="1">
                <a:solidFill>
                  <a:schemeClr val="tx1"/>
                </a:solidFill>
              </a:rPr>
              <a:t>ногаҳонии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ҳолати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низоъбарангез</a:t>
            </a:r>
            <a:r>
              <a:rPr lang="ru-RU" sz="2400" dirty="0">
                <a:solidFill>
                  <a:schemeClr val="tx1"/>
                </a:solidFill>
              </a:rPr>
              <a:t> дар </a:t>
            </a:r>
            <a:r>
              <a:rPr lang="ru-RU" sz="2400" dirty="0" err="1">
                <a:solidFill>
                  <a:schemeClr val="tx1"/>
                </a:solidFill>
              </a:rPr>
              <a:t>расонаҳоро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дорад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Мухотабони</a:t>
            </a:r>
            <a:r>
              <a:rPr lang="ru-RU" sz="2400" dirty="0">
                <a:solidFill>
                  <a:schemeClr val="tx1"/>
                </a:solidFill>
              </a:rPr>
              <a:t> ВАО дар </a:t>
            </a:r>
            <a:r>
              <a:rPr lang="ru-RU" sz="2400" dirty="0" err="1">
                <a:solidFill>
                  <a:schemeClr val="tx1"/>
                </a:solidFill>
              </a:rPr>
              <a:t>бораи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субъектҳои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низоъ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мавзӯи</a:t>
            </a:r>
            <a:r>
              <a:rPr lang="ru-RU" sz="2400" dirty="0">
                <a:solidFill>
                  <a:schemeClr val="tx1"/>
                </a:solidFill>
              </a:rPr>
              <a:t> он, </a:t>
            </a:r>
            <a:r>
              <a:rPr lang="ru-RU" sz="2400" dirty="0" err="1">
                <a:solidFill>
                  <a:schemeClr val="tx1"/>
                </a:solidFill>
              </a:rPr>
              <a:t>ҳадафҳои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мушаххасу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ниҳонии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ҷонибҳо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пайомадҳои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воқеӣ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эҳтимолии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ҳолат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бохабар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мешаванд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err="1">
                <a:solidFill>
                  <a:schemeClr val="tx1"/>
                </a:solidFill>
              </a:rPr>
              <a:t>Шакли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пешниҳоди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маълумот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бешак</a:t>
            </a:r>
            <a:r>
              <a:rPr lang="ru-RU" sz="2400" dirty="0">
                <a:solidFill>
                  <a:schemeClr val="tx1"/>
                </a:solidFill>
              </a:rPr>
              <a:t> аз </a:t>
            </a:r>
            <a:r>
              <a:rPr lang="ru-RU" sz="2400" dirty="0" err="1">
                <a:solidFill>
                  <a:schemeClr val="tx1"/>
                </a:solidFill>
              </a:rPr>
              <a:t>касбияти</a:t>
            </a:r>
            <a:r>
              <a:rPr lang="ru-RU" sz="2400" dirty="0">
                <a:solidFill>
                  <a:schemeClr val="tx1"/>
                </a:solidFill>
              </a:rPr>
              <a:t> журналист </a:t>
            </a:r>
            <a:r>
              <a:rPr lang="ru-RU" sz="2400" dirty="0" err="1">
                <a:solidFill>
                  <a:schemeClr val="tx1"/>
                </a:solidFill>
              </a:rPr>
              <a:t>ва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идораи</a:t>
            </a:r>
            <a:r>
              <a:rPr lang="ru-RU" sz="2400" dirty="0">
                <a:solidFill>
                  <a:schemeClr val="tx1"/>
                </a:solidFill>
              </a:rPr>
              <a:t> ВАО </a:t>
            </a:r>
            <a:r>
              <a:rPr lang="ru-RU" sz="2400" dirty="0" err="1">
                <a:solidFill>
                  <a:schemeClr val="tx1"/>
                </a:solidFill>
              </a:rPr>
              <a:t>вобаста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аст</a:t>
            </a:r>
            <a:r>
              <a:rPr lang="ru-RU" sz="2400" dirty="0">
                <a:solidFill>
                  <a:schemeClr val="tx1"/>
                </a:solidFill>
              </a:rPr>
              <a:t>. Ӯ </a:t>
            </a:r>
            <a:r>
              <a:rPr lang="ru-RU" sz="2400" dirty="0" err="1">
                <a:solidFill>
                  <a:schemeClr val="tx1"/>
                </a:solidFill>
              </a:rPr>
              <a:t>метавонад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воқеиятро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нависад</a:t>
            </a:r>
            <a:r>
              <a:rPr lang="ru-RU" sz="2400" dirty="0">
                <a:solidFill>
                  <a:schemeClr val="tx1"/>
                </a:solidFill>
              </a:rPr>
              <a:t>, ё </a:t>
            </a:r>
            <a:r>
              <a:rPr lang="ru-RU" sz="2400" dirty="0" err="1">
                <a:solidFill>
                  <a:schemeClr val="tx1"/>
                </a:solidFill>
              </a:rPr>
              <a:t>иттилои</a:t>
            </a:r>
            <a:r>
              <a:rPr lang="ru-RU" sz="2400" dirty="0">
                <a:solidFill>
                  <a:schemeClr val="tx1"/>
                </a:solidFill>
              </a:rPr>
              <a:t> ба </a:t>
            </a:r>
            <a:r>
              <a:rPr lang="ru-RU" sz="2400" dirty="0" err="1">
                <a:solidFill>
                  <a:schemeClr val="tx1"/>
                </a:solidFill>
              </a:rPr>
              <a:t>шакли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дуруғ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барояш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пешниҳодшударо</a:t>
            </a:r>
            <a:r>
              <a:rPr lang="ru-RU" sz="2400" dirty="0">
                <a:solidFill>
                  <a:schemeClr val="tx1"/>
                </a:solidFill>
              </a:rPr>
              <a:t>. Журналист </a:t>
            </a:r>
            <a:r>
              <a:rPr lang="ru-RU" sz="2400" dirty="0" err="1">
                <a:solidFill>
                  <a:schemeClr val="tx1"/>
                </a:solidFill>
              </a:rPr>
              <a:t>метавонад</a:t>
            </a:r>
            <a:r>
              <a:rPr lang="ru-RU" sz="2400" dirty="0">
                <a:solidFill>
                  <a:schemeClr val="tx1"/>
                </a:solidFill>
              </a:rPr>
              <a:t> дар </a:t>
            </a:r>
            <a:r>
              <a:rPr lang="ru-RU" sz="2400" dirty="0" err="1">
                <a:solidFill>
                  <a:schemeClr val="tx1"/>
                </a:solidFill>
              </a:rPr>
              <a:t>пушти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далели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пешниҳодшуда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чизи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бештареро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бинад</a:t>
            </a:r>
            <a:r>
              <a:rPr lang="ru-RU" sz="2400" dirty="0">
                <a:solidFill>
                  <a:schemeClr val="tx1"/>
                </a:solidFill>
              </a:rPr>
              <a:t>, ё </a:t>
            </a:r>
            <a:r>
              <a:rPr lang="ru-RU" sz="2400" dirty="0" err="1">
                <a:solidFill>
                  <a:schemeClr val="tx1"/>
                </a:solidFill>
              </a:rPr>
              <a:t>танҳо</a:t>
            </a:r>
            <a:r>
              <a:rPr lang="ru-RU" sz="2400" dirty="0">
                <a:solidFill>
                  <a:schemeClr val="tx1"/>
                </a:solidFill>
              </a:rPr>
              <a:t> он </a:t>
            </a:r>
            <a:r>
              <a:rPr lang="ru-RU" sz="2400" dirty="0" err="1">
                <a:solidFill>
                  <a:schemeClr val="tx1"/>
                </a:solidFill>
              </a:rPr>
              <a:t>чиро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инъикос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намояд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ки</a:t>
            </a:r>
            <a:r>
              <a:rPr lang="ru-RU" sz="2400" dirty="0">
                <a:solidFill>
                  <a:schemeClr val="tx1"/>
                </a:solidFill>
              </a:rPr>
              <a:t> аз ӯ </a:t>
            </a:r>
            <a:r>
              <a:rPr lang="ru-RU" sz="2400" dirty="0" err="1">
                <a:solidFill>
                  <a:schemeClr val="tx1"/>
                </a:solidFill>
              </a:rPr>
              <a:t>дархост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мекунанд</a:t>
            </a:r>
            <a:r>
              <a:rPr lang="ru-RU" sz="2400" dirty="0">
                <a:solidFill>
                  <a:schemeClr val="tx1"/>
                </a:solidFill>
              </a:rPr>
              <a:t>. Ё ба таври </a:t>
            </a:r>
            <a:r>
              <a:rPr lang="ru-RU" sz="2400" dirty="0" err="1">
                <a:solidFill>
                  <a:schemeClr val="tx1"/>
                </a:solidFill>
              </a:rPr>
              <a:t>дигар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рафтор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намояд</a:t>
            </a:r>
            <a:r>
              <a:rPr lang="ru-RU" sz="2400" dirty="0">
                <a:solidFill>
                  <a:schemeClr val="tx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9310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ЖУРНАЛИСТРО БА НИЗОЪ ЧӢ ТАЛҚИН МЕНАМОЯД?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Хоҳиши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сахти</a:t>
            </a:r>
            <a:r>
              <a:rPr lang="ru-RU" sz="2800" dirty="0">
                <a:solidFill>
                  <a:schemeClr val="tx1"/>
                </a:solidFill>
              </a:rPr>
              <a:t> “</a:t>
            </a:r>
            <a:r>
              <a:rPr lang="ru-RU" sz="2800" dirty="0" err="1">
                <a:solidFill>
                  <a:schemeClr val="tx1"/>
                </a:solidFill>
              </a:rPr>
              <a:t>таъсир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расонидан</a:t>
            </a:r>
            <a:r>
              <a:rPr lang="ru-RU" sz="2800" dirty="0">
                <a:solidFill>
                  <a:schemeClr val="tx1"/>
                </a:solidFill>
              </a:rPr>
              <a:t>”: ба </a:t>
            </a:r>
            <a:r>
              <a:rPr lang="ru-RU" sz="2800" dirty="0" err="1">
                <a:solidFill>
                  <a:schemeClr val="tx1"/>
                </a:solidFill>
              </a:rPr>
              <a:t>вазъият</a:t>
            </a:r>
            <a:r>
              <a:rPr lang="ru-RU" sz="2800" dirty="0">
                <a:solidFill>
                  <a:schemeClr val="tx1"/>
                </a:solidFill>
              </a:rPr>
              <a:t>, ба </a:t>
            </a:r>
            <a:r>
              <a:rPr lang="ru-RU" sz="2800" dirty="0" err="1">
                <a:solidFill>
                  <a:schemeClr val="tx1"/>
                </a:solidFill>
              </a:rPr>
              <a:t>одамон</a:t>
            </a:r>
            <a:r>
              <a:rPr lang="ru-RU" sz="2800" dirty="0">
                <a:solidFill>
                  <a:schemeClr val="tx1"/>
                </a:solidFill>
              </a:rPr>
              <a:t>, ба </a:t>
            </a:r>
            <a:r>
              <a:rPr lang="ru-RU" sz="2800" dirty="0" err="1">
                <a:solidFill>
                  <a:schemeClr val="tx1"/>
                </a:solidFill>
              </a:rPr>
              <a:t>рушди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ҳодиса</a:t>
            </a:r>
            <a:r>
              <a:rPr lang="ru-RU" sz="2800" dirty="0">
                <a:solidFill>
                  <a:schemeClr val="tx1"/>
                </a:solidFill>
              </a:rPr>
              <a:t>, ба </a:t>
            </a:r>
            <a:r>
              <a:rPr lang="ru-RU" sz="2800" dirty="0" err="1">
                <a:solidFill>
                  <a:schemeClr val="tx1"/>
                </a:solidFill>
              </a:rPr>
              <a:t>раванди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муҳими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иҷтимоӣ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 err="1" smtClean="0">
                <a:solidFill>
                  <a:schemeClr val="tx1"/>
                </a:solidFill>
              </a:rPr>
              <a:t>Мавқеи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амиқи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шаҳрвандӣ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Бар </a:t>
            </a:r>
            <a:r>
              <a:rPr lang="ru-RU" sz="2800" dirty="0" err="1">
                <a:solidFill>
                  <a:schemeClr val="tx1"/>
                </a:solidFill>
              </a:rPr>
              <a:t>ивази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чизе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ҷонибдорӣ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намудан</a:t>
            </a:r>
            <a:r>
              <a:rPr lang="ru-RU" sz="2800" dirty="0">
                <a:solidFill>
                  <a:schemeClr val="tx1"/>
                </a:solidFill>
              </a:rPr>
              <a:t> аз як </a:t>
            </a:r>
            <a:r>
              <a:rPr lang="ru-RU" sz="2800" dirty="0" err="1">
                <a:solidFill>
                  <a:schemeClr val="tx1"/>
                </a:solidFill>
              </a:rPr>
              <a:t>ҷониб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6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11</TotalTime>
  <Words>307</Words>
  <Application>Microsoft Office PowerPoint</Application>
  <PresentationFormat>Экран (4:3)</PresentationFormat>
  <Paragraphs>17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 2</vt:lpstr>
      <vt:lpstr>Рамка</vt:lpstr>
      <vt:lpstr>РАВАНДИ ВОРИДШАВИИ ЖУРНАЛИСТОН БА  ҲОЛАТИ НИЗОЪ</vt:lpstr>
      <vt:lpstr>ҲОЛАТИ НИЗОЪ</vt:lpstr>
      <vt:lpstr> ДАРГИРӢ</vt:lpstr>
      <vt:lpstr>ҶОЙГОҲИ ЖУРНАЛИСТ КУҶОСТ?</vt:lpstr>
      <vt:lpstr>НОҚИЛИ АХБОРИИ НИЗОЪ</vt:lpstr>
      <vt:lpstr>ЖУРНАЛИСТРО БА НИЗОЪ ЧӢ ТАЛҚИН МЕНАМОЯД?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РАВАНДИ ВОРИДШАВИИ ЖУРНАЛИСТОН БА  ҲОЛАТИ НИЗОЪ</dc:title>
  <dc:creator>Admin</dc:creator>
  <cp:lastModifiedBy>Пользователь Windows</cp:lastModifiedBy>
  <cp:revision>11</cp:revision>
  <dcterms:created xsi:type="dcterms:W3CDTF">2018-11-11T07:55:23Z</dcterms:created>
  <dcterms:modified xsi:type="dcterms:W3CDTF">2018-11-13T07:18:10Z</dcterms:modified>
</cp:coreProperties>
</file>